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2" r:id="rId3"/>
    <p:sldId id="283" r:id="rId4"/>
    <p:sldId id="295" r:id="rId5"/>
    <p:sldId id="284" r:id="rId6"/>
    <p:sldId id="285" r:id="rId7"/>
    <p:sldId id="286" r:id="rId8"/>
    <p:sldId id="287" r:id="rId9"/>
    <p:sldId id="296" r:id="rId10"/>
    <p:sldId id="297" r:id="rId11"/>
    <p:sldId id="288" r:id="rId12"/>
    <p:sldId id="289" r:id="rId13"/>
    <p:sldId id="290" r:id="rId14"/>
    <p:sldId id="291" r:id="rId15"/>
    <p:sldId id="292" r:id="rId16"/>
    <p:sldId id="293" r:id="rId17"/>
    <p:sldId id="294" r:id="rId18"/>
    <p:sldId id="299" r:id="rId19"/>
    <p:sldId id="257" r:id="rId20"/>
    <p:sldId id="258" r:id="rId21"/>
    <p:sldId id="261" r:id="rId22"/>
    <p:sldId id="259" r:id="rId23"/>
    <p:sldId id="260" r:id="rId24"/>
    <p:sldId id="262" r:id="rId25"/>
    <p:sldId id="263" r:id="rId26"/>
    <p:sldId id="264" r:id="rId27"/>
    <p:sldId id="29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35"/>
  </p:normalViewPr>
  <p:slideViewPr>
    <p:cSldViewPr snapToGrid="0" snapToObjects="1">
      <p:cViewPr varScale="1">
        <p:scale>
          <a:sx n="105" d="100"/>
          <a:sy n="105" d="100"/>
        </p:scale>
        <p:origin x="8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62FBA-142A-F34A-A81E-6391BAA7A1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9815C-DE39-4A45-9976-9A8AFCEFA0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30C7EA-54C8-FA4F-9831-3A401645F040}"/>
              </a:ext>
            </a:extLst>
          </p:cNvPr>
          <p:cNvSpPr>
            <a:spLocks noGrp="1"/>
          </p:cNvSpPr>
          <p:nvPr>
            <p:ph type="dt" sz="half" idx="10"/>
          </p:nvPr>
        </p:nvSpPr>
        <p:spPr/>
        <p:txBody>
          <a:bodyPr/>
          <a:lstStyle/>
          <a:p>
            <a:fld id="{AE8DF683-EE6D-A347-AC1A-8DE698EE4152}" type="datetimeFigureOut">
              <a:rPr lang="en-US" smtClean="0"/>
              <a:t>11/15/21</a:t>
            </a:fld>
            <a:endParaRPr lang="en-US"/>
          </a:p>
        </p:txBody>
      </p:sp>
      <p:sp>
        <p:nvSpPr>
          <p:cNvPr id="5" name="Footer Placeholder 4">
            <a:extLst>
              <a:ext uri="{FF2B5EF4-FFF2-40B4-BE49-F238E27FC236}">
                <a16:creationId xmlns:a16="http://schemas.microsoft.com/office/drawing/2014/main" id="{53AB821A-0CF7-794F-A939-D8478BEDE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F48954-86F8-A746-8489-9AA066B3D920}"/>
              </a:ext>
            </a:extLst>
          </p:cNvPr>
          <p:cNvSpPr>
            <a:spLocks noGrp="1"/>
          </p:cNvSpPr>
          <p:nvPr>
            <p:ph type="sldNum" sz="quarter" idx="12"/>
          </p:nvPr>
        </p:nvSpPr>
        <p:spPr/>
        <p:txBody>
          <a:bodyPr/>
          <a:lstStyle/>
          <a:p>
            <a:fld id="{88D297DB-4DD1-B443-A7EF-4908BFCD1193}" type="slidenum">
              <a:rPr lang="en-US" smtClean="0"/>
              <a:t>‹#›</a:t>
            </a:fld>
            <a:endParaRPr lang="en-US"/>
          </a:p>
        </p:txBody>
      </p:sp>
    </p:spTree>
    <p:extLst>
      <p:ext uri="{BB962C8B-B14F-4D97-AF65-F5344CB8AC3E}">
        <p14:creationId xmlns:p14="http://schemas.microsoft.com/office/powerpoint/2010/main" val="260973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B8E17-6FEF-7544-943D-AE2F8069FA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0A6FD3-B518-C443-9EDC-C6A7254385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BEFB77-C4DD-E549-BAD1-AADC97CB5A19}"/>
              </a:ext>
            </a:extLst>
          </p:cNvPr>
          <p:cNvSpPr>
            <a:spLocks noGrp="1"/>
          </p:cNvSpPr>
          <p:nvPr>
            <p:ph type="dt" sz="half" idx="10"/>
          </p:nvPr>
        </p:nvSpPr>
        <p:spPr/>
        <p:txBody>
          <a:bodyPr/>
          <a:lstStyle/>
          <a:p>
            <a:fld id="{AE8DF683-EE6D-A347-AC1A-8DE698EE4152}" type="datetimeFigureOut">
              <a:rPr lang="en-US" smtClean="0"/>
              <a:t>11/15/21</a:t>
            </a:fld>
            <a:endParaRPr lang="en-US"/>
          </a:p>
        </p:txBody>
      </p:sp>
      <p:sp>
        <p:nvSpPr>
          <p:cNvPr id="5" name="Footer Placeholder 4">
            <a:extLst>
              <a:ext uri="{FF2B5EF4-FFF2-40B4-BE49-F238E27FC236}">
                <a16:creationId xmlns:a16="http://schemas.microsoft.com/office/drawing/2014/main" id="{6808F126-4850-7344-A226-125E90BED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D0A0C-44AC-BE46-B205-31C4E9CD357C}"/>
              </a:ext>
            </a:extLst>
          </p:cNvPr>
          <p:cNvSpPr>
            <a:spLocks noGrp="1"/>
          </p:cNvSpPr>
          <p:nvPr>
            <p:ph type="sldNum" sz="quarter" idx="12"/>
          </p:nvPr>
        </p:nvSpPr>
        <p:spPr/>
        <p:txBody>
          <a:bodyPr/>
          <a:lstStyle/>
          <a:p>
            <a:fld id="{88D297DB-4DD1-B443-A7EF-4908BFCD1193}" type="slidenum">
              <a:rPr lang="en-US" smtClean="0"/>
              <a:t>‹#›</a:t>
            </a:fld>
            <a:endParaRPr lang="en-US"/>
          </a:p>
        </p:txBody>
      </p:sp>
    </p:spTree>
    <p:extLst>
      <p:ext uri="{BB962C8B-B14F-4D97-AF65-F5344CB8AC3E}">
        <p14:creationId xmlns:p14="http://schemas.microsoft.com/office/powerpoint/2010/main" val="1608200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E6EF32-299C-DA49-8D6B-1B182264F0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9FC7BD-AC53-9042-8F4B-FB5555A1A5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B84E54-AC41-BD4A-93E5-A5338DC556ED}"/>
              </a:ext>
            </a:extLst>
          </p:cNvPr>
          <p:cNvSpPr>
            <a:spLocks noGrp="1"/>
          </p:cNvSpPr>
          <p:nvPr>
            <p:ph type="dt" sz="half" idx="10"/>
          </p:nvPr>
        </p:nvSpPr>
        <p:spPr/>
        <p:txBody>
          <a:bodyPr/>
          <a:lstStyle/>
          <a:p>
            <a:fld id="{AE8DF683-EE6D-A347-AC1A-8DE698EE4152}" type="datetimeFigureOut">
              <a:rPr lang="en-US" smtClean="0"/>
              <a:t>11/15/21</a:t>
            </a:fld>
            <a:endParaRPr lang="en-US"/>
          </a:p>
        </p:txBody>
      </p:sp>
      <p:sp>
        <p:nvSpPr>
          <p:cNvPr id="5" name="Footer Placeholder 4">
            <a:extLst>
              <a:ext uri="{FF2B5EF4-FFF2-40B4-BE49-F238E27FC236}">
                <a16:creationId xmlns:a16="http://schemas.microsoft.com/office/drawing/2014/main" id="{1F1C7E52-6B8E-244B-894D-C2569CEFA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7A0E41-20AF-1B49-8AF9-E3BFEC4F355A}"/>
              </a:ext>
            </a:extLst>
          </p:cNvPr>
          <p:cNvSpPr>
            <a:spLocks noGrp="1"/>
          </p:cNvSpPr>
          <p:nvPr>
            <p:ph type="sldNum" sz="quarter" idx="12"/>
          </p:nvPr>
        </p:nvSpPr>
        <p:spPr/>
        <p:txBody>
          <a:bodyPr/>
          <a:lstStyle/>
          <a:p>
            <a:fld id="{88D297DB-4DD1-B443-A7EF-4908BFCD1193}" type="slidenum">
              <a:rPr lang="en-US" smtClean="0"/>
              <a:t>‹#›</a:t>
            </a:fld>
            <a:endParaRPr lang="en-US"/>
          </a:p>
        </p:txBody>
      </p:sp>
    </p:spTree>
    <p:extLst>
      <p:ext uri="{BB962C8B-B14F-4D97-AF65-F5344CB8AC3E}">
        <p14:creationId xmlns:p14="http://schemas.microsoft.com/office/powerpoint/2010/main" val="233999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AFF3-688D-064D-A2DF-5B1C02AEFB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DC1BDC-0E5C-E847-A23B-1078B0BF6D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CD1ED-27BA-9347-8E37-C3DCD3F21947}"/>
              </a:ext>
            </a:extLst>
          </p:cNvPr>
          <p:cNvSpPr>
            <a:spLocks noGrp="1"/>
          </p:cNvSpPr>
          <p:nvPr>
            <p:ph type="dt" sz="half" idx="10"/>
          </p:nvPr>
        </p:nvSpPr>
        <p:spPr/>
        <p:txBody>
          <a:bodyPr/>
          <a:lstStyle/>
          <a:p>
            <a:fld id="{AE8DF683-EE6D-A347-AC1A-8DE698EE4152}" type="datetimeFigureOut">
              <a:rPr lang="en-US" smtClean="0"/>
              <a:t>11/15/21</a:t>
            </a:fld>
            <a:endParaRPr lang="en-US"/>
          </a:p>
        </p:txBody>
      </p:sp>
      <p:sp>
        <p:nvSpPr>
          <p:cNvPr id="5" name="Footer Placeholder 4">
            <a:extLst>
              <a:ext uri="{FF2B5EF4-FFF2-40B4-BE49-F238E27FC236}">
                <a16:creationId xmlns:a16="http://schemas.microsoft.com/office/drawing/2014/main" id="{55FAB78D-D313-E640-8907-D034949D51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68D32-CBFB-F742-B8A6-C58342872228}"/>
              </a:ext>
            </a:extLst>
          </p:cNvPr>
          <p:cNvSpPr>
            <a:spLocks noGrp="1"/>
          </p:cNvSpPr>
          <p:nvPr>
            <p:ph type="sldNum" sz="quarter" idx="12"/>
          </p:nvPr>
        </p:nvSpPr>
        <p:spPr/>
        <p:txBody>
          <a:bodyPr/>
          <a:lstStyle/>
          <a:p>
            <a:fld id="{88D297DB-4DD1-B443-A7EF-4908BFCD1193}" type="slidenum">
              <a:rPr lang="en-US" smtClean="0"/>
              <a:t>‹#›</a:t>
            </a:fld>
            <a:endParaRPr lang="en-US"/>
          </a:p>
        </p:txBody>
      </p:sp>
    </p:spTree>
    <p:extLst>
      <p:ext uri="{BB962C8B-B14F-4D97-AF65-F5344CB8AC3E}">
        <p14:creationId xmlns:p14="http://schemas.microsoft.com/office/powerpoint/2010/main" val="3394107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B459-B529-4E4B-B6C8-94F7412459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DC774C-E4AF-8944-8FAE-B0E23B4F5D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A3C623-FD4C-F443-85A2-C0C4D7DC4DC3}"/>
              </a:ext>
            </a:extLst>
          </p:cNvPr>
          <p:cNvSpPr>
            <a:spLocks noGrp="1"/>
          </p:cNvSpPr>
          <p:nvPr>
            <p:ph type="dt" sz="half" idx="10"/>
          </p:nvPr>
        </p:nvSpPr>
        <p:spPr/>
        <p:txBody>
          <a:bodyPr/>
          <a:lstStyle/>
          <a:p>
            <a:fld id="{AE8DF683-EE6D-A347-AC1A-8DE698EE4152}" type="datetimeFigureOut">
              <a:rPr lang="en-US" smtClean="0"/>
              <a:t>11/15/21</a:t>
            </a:fld>
            <a:endParaRPr lang="en-US"/>
          </a:p>
        </p:txBody>
      </p:sp>
      <p:sp>
        <p:nvSpPr>
          <p:cNvPr id="5" name="Footer Placeholder 4">
            <a:extLst>
              <a:ext uri="{FF2B5EF4-FFF2-40B4-BE49-F238E27FC236}">
                <a16:creationId xmlns:a16="http://schemas.microsoft.com/office/drawing/2014/main" id="{E0EAB07E-5B4D-A04B-AB5D-85979CF072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C2DF19-2D48-2148-BCBF-ACE642B0595B}"/>
              </a:ext>
            </a:extLst>
          </p:cNvPr>
          <p:cNvSpPr>
            <a:spLocks noGrp="1"/>
          </p:cNvSpPr>
          <p:nvPr>
            <p:ph type="sldNum" sz="quarter" idx="12"/>
          </p:nvPr>
        </p:nvSpPr>
        <p:spPr/>
        <p:txBody>
          <a:bodyPr/>
          <a:lstStyle/>
          <a:p>
            <a:fld id="{88D297DB-4DD1-B443-A7EF-4908BFCD1193}" type="slidenum">
              <a:rPr lang="en-US" smtClean="0"/>
              <a:t>‹#›</a:t>
            </a:fld>
            <a:endParaRPr lang="en-US"/>
          </a:p>
        </p:txBody>
      </p:sp>
    </p:spTree>
    <p:extLst>
      <p:ext uri="{BB962C8B-B14F-4D97-AF65-F5344CB8AC3E}">
        <p14:creationId xmlns:p14="http://schemas.microsoft.com/office/powerpoint/2010/main" val="13575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9ABF4-AD5C-7E48-8027-24D930B08D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49117D-4371-5F45-A49E-93D469C447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7FD7C-053B-D743-BC3B-A905BD2D81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718966-F5A0-6C4C-A98B-0A54A3CA5105}"/>
              </a:ext>
            </a:extLst>
          </p:cNvPr>
          <p:cNvSpPr>
            <a:spLocks noGrp="1"/>
          </p:cNvSpPr>
          <p:nvPr>
            <p:ph type="dt" sz="half" idx="10"/>
          </p:nvPr>
        </p:nvSpPr>
        <p:spPr/>
        <p:txBody>
          <a:bodyPr/>
          <a:lstStyle/>
          <a:p>
            <a:fld id="{AE8DF683-EE6D-A347-AC1A-8DE698EE4152}" type="datetimeFigureOut">
              <a:rPr lang="en-US" smtClean="0"/>
              <a:t>11/15/21</a:t>
            </a:fld>
            <a:endParaRPr lang="en-US"/>
          </a:p>
        </p:txBody>
      </p:sp>
      <p:sp>
        <p:nvSpPr>
          <p:cNvPr id="6" name="Footer Placeholder 5">
            <a:extLst>
              <a:ext uri="{FF2B5EF4-FFF2-40B4-BE49-F238E27FC236}">
                <a16:creationId xmlns:a16="http://schemas.microsoft.com/office/drawing/2014/main" id="{132ED49A-F825-5145-9C38-6E8ADA50B7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6DD197-8C80-EE40-B638-A6BF5F80C248}"/>
              </a:ext>
            </a:extLst>
          </p:cNvPr>
          <p:cNvSpPr>
            <a:spLocks noGrp="1"/>
          </p:cNvSpPr>
          <p:nvPr>
            <p:ph type="sldNum" sz="quarter" idx="12"/>
          </p:nvPr>
        </p:nvSpPr>
        <p:spPr/>
        <p:txBody>
          <a:bodyPr/>
          <a:lstStyle/>
          <a:p>
            <a:fld id="{88D297DB-4DD1-B443-A7EF-4908BFCD1193}" type="slidenum">
              <a:rPr lang="en-US" smtClean="0"/>
              <a:t>‹#›</a:t>
            </a:fld>
            <a:endParaRPr lang="en-US"/>
          </a:p>
        </p:txBody>
      </p:sp>
    </p:spTree>
    <p:extLst>
      <p:ext uri="{BB962C8B-B14F-4D97-AF65-F5344CB8AC3E}">
        <p14:creationId xmlns:p14="http://schemas.microsoft.com/office/powerpoint/2010/main" val="501054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D3EF9-61B4-7D4C-A526-1352941A5D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657F7F-3DFB-E349-92B5-AADC44C5B2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0D0EF3-A88E-6C40-8E04-4A38E0F47D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4623B8-EBDB-C046-95B4-9C78824AC5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CEE2C5-FACD-B14D-BE64-A1578B1C96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77C41F-1319-F54B-880C-0067C6A3CE9F}"/>
              </a:ext>
            </a:extLst>
          </p:cNvPr>
          <p:cNvSpPr>
            <a:spLocks noGrp="1"/>
          </p:cNvSpPr>
          <p:nvPr>
            <p:ph type="dt" sz="half" idx="10"/>
          </p:nvPr>
        </p:nvSpPr>
        <p:spPr/>
        <p:txBody>
          <a:bodyPr/>
          <a:lstStyle/>
          <a:p>
            <a:fld id="{AE8DF683-EE6D-A347-AC1A-8DE698EE4152}" type="datetimeFigureOut">
              <a:rPr lang="en-US" smtClean="0"/>
              <a:t>11/15/21</a:t>
            </a:fld>
            <a:endParaRPr lang="en-US"/>
          </a:p>
        </p:txBody>
      </p:sp>
      <p:sp>
        <p:nvSpPr>
          <p:cNvPr id="8" name="Footer Placeholder 7">
            <a:extLst>
              <a:ext uri="{FF2B5EF4-FFF2-40B4-BE49-F238E27FC236}">
                <a16:creationId xmlns:a16="http://schemas.microsoft.com/office/drawing/2014/main" id="{58F4F877-D04A-2E46-812C-B1583B6D9F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595086-9751-764E-8712-0DF38745C900}"/>
              </a:ext>
            </a:extLst>
          </p:cNvPr>
          <p:cNvSpPr>
            <a:spLocks noGrp="1"/>
          </p:cNvSpPr>
          <p:nvPr>
            <p:ph type="sldNum" sz="quarter" idx="12"/>
          </p:nvPr>
        </p:nvSpPr>
        <p:spPr/>
        <p:txBody>
          <a:bodyPr/>
          <a:lstStyle/>
          <a:p>
            <a:fld id="{88D297DB-4DD1-B443-A7EF-4908BFCD1193}" type="slidenum">
              <a:rPr lang="en-US" smtClean="0"/>
              <a:t>‹#›</a:t>
            </a:fld>
            <a:endParaRPr lang="en-US"/>
          </a:p>
        </p:txBody>
      </p:sp>
    </p:spTree>
    <p:extLst>
      <p:ext uri="{BB962C8B-B14F-4D97-AF65-F5344CB8AC3E}">
        <p14:creationId xmlns:p14="http://schemas.microsoft.com/office/powerpoint/2010/main" val="1784045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4C7A4-9177-5C45-A8FD-D991010FF0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CE6760-7F05-984E-8A20-DF3C1D145A2C}"/>
              </a:ext>
            </a:extLst>
          </p:cNvPr>
          <p:cNvSpPr>
            <a:spLocks noGrp="1"/>
          </p:cNvSpPr>
          <p:nvPr>
            <p:ph type="dt" sz="half" idx="10"/>
          </p:nvPr>
        </p:nvSpPr>
        <p:spPr/>
        <p:txBody>
          <a:bodyPr/>
          <a:lstStyle/>
          <a:p>
            <a:fld id="{AE8DF683-EE6D-A347-AC1A-8DE698EE4152}" type="datetimeFigureOut">
              <a:rPr lang="en-US" smtClean="0"/>
              <a:t>11/15/21</a:t>
            </a:fld>
            <a:endParaRPr lang="en-US"/>
          </a:p>
        </p:txBody>
      </p:sp>
      <p:sp>
        <p:nvSpPr>
          <p:cNvPr id="4" name="Footer Placeholder 3">
            <a:extLst>
              <a:ext uri="{FF2B5EF4-FFF2-40B4-BE49-F238E27FC236}">
                <a16:creationId xmlns:a16="http://schemas.microsoft.com/office/drawing/2014/main" id="{4FA5C2FE-46F7-414B-A2F0-60DA20730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02D4DD-675A-1946-9759-5A77DF1A01F2}"/>
              </a:ext>
            </a:extLst>
          </p:cNvPr>
          <p:cNvSpPr>
            <a:spLocks noGrp="1"/>
          </p:cNvSpPr>
          <p:nvPr>
            <p:ph type="sldNum" sz="quarter" idx="12"/>
          </p:nvPr>
        </p:nvSpPr>
        <p:spPr/>
        <p:txBody>
          <a:bodyPr/>
          <a:lstStyle/>
          <a:p>
            <a:fld id="{88D297DB-4DD1-B443-A7EF-4908BFCD1193}" type="slidenum">
              <a:rPr lang="en-US" smtClean="0"/>
              <a:t>‹#›</a:t>
            </a:fld>
            <a:endParaRPr lang="en-US"/>
          </a:p>
        </p:txBody>
      </p:sp>
    </p:spTree>
    <p:extLst>
      <p:ext uri="{BB962C8B-B14F-4D97-AF65-F5344CB8AC3E}">
        <p14:creationId xmlns:p14="http://schemas.microsoft.com/office/powerpoint/2010/main" val="1736338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B177EB-4BAC-B646-B5D7-20EBC9F26BFB}"/>
              </a:ext>
            </a:extLst>
          </p:cNvPr>
          <p:cNvSpPr>
            <a:spLocks noGrp="1"/>
          </p:cNvSpPr>
          <p:nvPr>
            <p:ph type="dt" sz="half" idx="10"/>
          </p:nvPr>
        </p:nvSpPr>
        <p:spPr/>
        <p:txBody>
          <a:bodyPr/>
          <a:lstStyle/>
          <a:p>
            <a:fld id="{AE8DF683-EE6D-A347-AC1A-8DE698EE4152}" type="datetimeFigureOut">
              <a:rPr lang="en-US" smtClean="0"/>
              <a:t>11/15/21</a:t>
            </a:fld>
            <a:endParaRPr lang="en-US"/>
          </a:p>
        </p:txBody>
      </p:sp>
      <p:sp>
        <p:nvSpPr>
          <p:cNvPr id="3" name="Footer Placeholder 2">
            <a:extLst>
              <a:ext uri="{FF2B5EF4-FFF2-40B4-BE49-F238E27FC236}">
                <a16:creationId xmlns:a16="http://schemas.microsoft.com/office/drawing/2014/main" id="{4D103291-C18C-444A-86D4-3E3E4768DE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0A1B3E-725A-2B45-9CCE-5A66286177B6}"/>
              </a:ext>
            </a:extLst>
          </p:cNvPr>
          <p:cNvSpPr>
            <a:spLocks noGrp="1"/>
          </p:cNvSpPr>
          <p:nvPr>
            <p:ph type="sldNum" sz="quarter" idx="12"/>
          </p:nvPr>
        </p:nvSpPr>
        <p:spPr/>
        <p:txBody>
          <a:bodyPr/>
          <a:lstStyle/>
          <a:p>
            <a:fld id="{88D297DB-4DD1-B443-A7EF-4908BFCD1193}" type="slidenum">
              <a:rPr lang="en-US" smtClean="0"/>
              <a:t>‹#›</a:t>
            </a:fld>
            <a:endParaRPr lang="en-US"/>
          </a:p>
        </p:txBody>
      </p:sp>
    </p:spTree>
    <p:extLst>
      <p:ext uri="{BB962C8B-B14F-4D97-AF65-F5344CB8AC3E}">
        <p14:creationId xmlns:p14="http://schemas.microsoft.com/office/powerpoint/2010/main" val="1902250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D19B-8B6C-1D4B-AF15-1D5CDCCD8A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0BA38D-75A1-5F4A-998E-23A6D05EF0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0C6B71-4402-4541-A6DE-F027D7B1D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02236A-C918-0243-8CEF-140740A902BB}"/>
              </a:ext>
            </a:extLst>
          </p:cNvPr>
          <p:cNvSpPr>
            <a:spLocks noGrp="1"/>
          </p:cNvSpPr>
          <p:nvPr>
            <p:ph type="dt" sz="half" idx="10"/>
          </p:nvPr>
        </p:nvSpPr>
        <p:spPr/>
        <p:txBody>
          <a:bodyPr/>
          <a:lstStyle/>
          <a:p>
            <a:fld id="{AE8DF683-EE6D-A347-AC1A-8DE698EE4152}" type="datetimeFigureOut">
              <a:rPr lang="en-US" smtClean="0"/>
              <a:t>11/15/21</a:t>
            </a:fld>
            <a:endParaRPr lang="en-US"/>
          </a:p>
        </p:txBody>
      </p:sp>
      <p:sp>
        <p:nvSpPr>
          <p:cNvPr id="6" name="Footer Placeholder 5">
            <a:extLst>
              <a:ext uri="{FF2B5EF4-FFF2-40B4-BE49-F238E27FC236}">
                <a16:creationId xmlns:a16="http://schemas.microsoft.com/office/drawing/2014/main" id="{AC56D7B7-E6D0-7C4D-A755-80DB8212CA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20AD69-24B5-A642-917D-A9006D382F11}"/>
              </a:ext>
            </a:extLst>
          </p:cNvPr>
          <p:cNvSpPr>
            <a:spLocks noGrp="1"/>
          </p:cNvSpPr>
          <p:nvPr>
            <p:ph type="sldNum" sz="quarter" idx="12"/>
          </p:nvPr>
        </p:nvSpPr>
        <p:spPr/>
        <p:txBody>
          <a:bodyPr/>
          <a:lstStyle/>
          <a:p>
            <a:fld id="{88D297DB-4DD1-B443-A7EF-4908BFCD1193}" type="slidenum">
              <a:rPr lang="en-US" smtClean="0"/>
              <a:t>‹#›</a:t>
            </a:fld>
            <a:endParaRPr lang="en-US"/>
          </a:p>
        </p:txBody>
      </p:sp>
    </p:spTree>
    <p:extLst>
      <p:ext uri="{BB962C8B-B14F-4D97-AF65-F5344CB8AC3E}">
        <p14:creationId xmlns:p14="http://schemas.microsoft.com/office/powerpoint/2010/main" val="2561570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6BFE7-6914-024E-84C0-EC926D012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6ABC0D-01A6-8240-8108-46F1A87761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83779F-1B69-0F40-BE89-243730AD46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94605B-B40A-4740-9AE3-B6A8623EF4AA}"/>
              </a:ext>
            </a:extLst>
          </p:cNvPr>
          <p:cNvSpPr>
            <a:spLocks noGrp="1"/>
          </p:cNvSpPr>
          <p:nvPr>
            <p:ph type="dt" sz="half" idx="10"/>
          </p:nvPr>
        </p:nvSpPr>
        <p:spPr/>
        <p:txBody>
          <a:bodyPr/>
          <a:lstStyle/>
          <a:p>
            <a:fld id="{AE8DF683-EE6D-A347-AC1A-8DE698EE4152}" type="datetimeFigureOut">
              <a:rPr lang="en-US" smtClean="0"/>
              <a:t>11/15/21</a:t>
            </a:fld>
            <a:endParaRPr lang="en-US"/>
          </a:p>
        </p:txBody>
      </p:sp>
      <p:sp>
        <p:nvSpPr>
          <p:cNvPr id="6" name="Footer Placeholder 5">
            <a:extLst>
              <a:ext uri="{FF2B5EF4-FFF2-40B4-BE49-F238E27FC236}">
                <a16:creationId xmlns:a16="http://schemas.microsoft.com/office/drawing/2014/main" id="{A51B2690-4614-9B49-9F4D-918D79A28C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96B08D-924C-FD43-8B69-2EE16A3477BC}"/>
              </a:ext>
            </a:extLst>
          </p:cNvPr>
          <p:cNvSpPr>
            <a:spLocks noGrp="1"/>
          </p:cNvSpPr>
          <p:nvPr>
            <p:ph type="sldNum" sz="quarter" idx="12"/>
          </p:nvPr>
        </p:nvSpPr>
        <p:spPr/>
        <p:txBody>
          <a:bodyPr/>
          <a:lstStyle/>
          <a:p>
            <a:fld id="{88D297DB-4DD1-B443-A7EF-4908BFCD1193}" type="slidenum">
              <a:rPr lang="en-US" smtClean="0"/>
              <a:t>‹#›</a:t>
            </a:fld>
            <a:endParaRPr lang="en-US"/>
          </a:p>
        </p:txBody>
      </p:sp>
    </p:spTree>
    <p:extLst>
      <p:ext uri="{BB962C8B-B14F-4D97-AF65-F5344CB8AC3E}">
        <p14:creationId xmlns:p14="http://schemas.microsoft.com/office/powerpoint/2010/main" val="3624836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077BE-1ADD-2041-98A3-85E70DA295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F8B34C-EE31-E145-AB70-02D672F4E2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5EF288-3488-454D-BA5A-7D52EBEED7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8DF683-EE6D-A347-AC1A-8DE698EE4152}" type="datetimeFigureOut">
              <a:rPr lang="en-US" smtClean="0"/>
              <a:t>11/15/21</a:t>
            </a:fld>
            <a:endParaRPr lang="en-US"/>
          </a:p>
        </p:txBody>
      </p:sp>
      <p:sp>
        <p:nvSpPr>
          <p:cNvPr id="5" name="Footer Placeholder 4">
            <a:extLst>
              <a:ext uri="{FF2B5EF4-FFF2-40B4-BE49-F238E27FC236}">
                <a16:creationId xmlns:a16="http://schemas.microsoft.com/office/drawing/2014/main" id="{A92A25C9-0CCB-E242-A3B1-51F3068A10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E899B9-7ADB-F24B-BF7C-8931C67904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D297DB-4DD1-B443-A7EF-4908BFCD1193}" type="slidenum">
              <a:rPr lang="en-US" smtClean="0"/>
              <a:t>‹#›</a:t>
            </a:fld>
            <a:endParaRPr lang="en-US"/>
          </a:p>
        </p:txBody>
      </p:sp>
    </p:spTree>
    <p:extLst>
      <p:ext uri="{BB962C8B-B14F-4D97-AF65-F5344CB8AC3E}">
        <p14:creationId xmlns:p14="http://schemas.microsoft.com/office/powerpoint/2010/main" val="2192552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4DA8A-A5EC-0740-805B-E1F21747A5D2}"/>
              </a:ext>
            </a:extLst>
          </p:cNvPr>
          <p:cNvSpPr>
            <a:spLocks noGrp="1"/>
          </p:cNvSpPr>
          <p:nvPr>
            <p:ph type="ctrTitle"/>
          </p:nvPr>
        </p:nvSpPr>
        <p:spPr>
          <a:xfrm>
            <a:off x="1524000" y="296355"/>
            <a:ext cx="9144000" cy="1303845"/>
          </a:xfrm>
        </p:spPr>
        <p:txBody>
          <a:bodyPr/>
          <a:lstStyle/>
          <a:p>
            <a:r>
              <a:rPr lang="en-US" dirty="0"/>
              <a:t>Background</a:t>
            </a:r>
          </a:p>
        </p:txBody>
      </p:sp>
      <p:sp>
        <p:nvSpPr>
          <p:cNvPr id="3" name="Subtitle 2">
            <a:extLst>
              <a:ext uri="{FF2B5EF4-FFF2-40B4-BE49-F238E27FC236}">
                <a16:creationId xmlns:a16="http://schemas.microsoft.com/office/drawing/2014/main" id="{4EECA075-6394-5841-BE19-B2C014CFD29C}"/>
              </a:ext>
            </a:extLst>
          </p:cNvPr>
          <p:cNvSpPr>
            <a:spLocks noGrp="1"/>
          </p:cNvSpPr>
          <p:nvPr>
            <p:ph type="subTitle" idx="1"/>
          </p:nvPr>
        </p:nvSpPr>
        <p:spPr>
          <a:xfrm>
            <a:off x="1024128" y="1767840"/>
            <a:ext cx="9643872" cy="4157472"/>
          </a:xfrm>
        </p:spPr>
        <p:txBody>
          <a:bodyPr/>
          <a:lstStyle/>
          <a:p>
            <a:r>
              <a:rPr lang="en-US" dirty="0"/>
              <a:t>This week we’re looking at two papers that are related in that they both have evaluation implications. The first looks carries over from our adversarial evaluation week. One of the issues with adversarial evaluation was that adversarial samples weren’t guaranteed to be grammatically correct or make sense- especially as sentences get longer. This first paper uses VAEs to create latent representations that allow smooth, and well-formed sentences that interpolate between known sentences. This could be used for imputing, augmenting, or possibly in adversarial evaluation. The second paper is from </a:t>
            </a:r>
            <a:r>
              <a:rPr lang="en-US" dirty="0" err="1"/>
              <a:t>emnlp</a:t>
            </a:r>
            <a:r>
              <a:rPr lang="en-US" dirty="0"/>
              <a:t> 2021. It looks at the use of models trained on GLUE benchmarks as a proxy for human dialogue system evaluation</a:t>
            </a:r>
          </a:p>
        </p:txBody>
      </p:sp>
    </p:spTree>
    <p:extLst>
      <p:ext uri="{BB962C8B-B14F-4D97-AF65-F5344CB8AC3E}">
        <p14:creationId xmlns:p14="http://schemas.microsoft.com/office/powerpoint/2010/main" val="1530944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with low confidence">
            <a:extLst>
              <a:ext uri="{FF2B5EF4-FFF2-40B4-BE49-F238E27FC236}">
                <a16:creationId xmlns:a16="http://schemas.microsoft.com/office/drawing/2014/main" id="{D3455037-59F9-0B4B-9433-FAC23F91BBFC}"/>
              </a:ext>
            </a:extLst>
          </p:cNvPr>
          <p:cNvPicPr>
            <a:picLocks noGrp="1" noChangeAspect="1"/>
          </p:cNvPicPr>
          <p:nvPr>
            <p:ph idx="1"/>
          </p:nvPr>
        </p:nvPicPr>
        <p:blipFill>
          <a:blip r:embed="rId2"/>
          <a:stretch>
            <a:fillRect/>
          </a:stretch>
        </p:blipFill>
        <p:spPr>
          <a:xfrm>
            <a:off x="585108" y="1593977"/>
            <a:ext cx="4340567" cy="4351338"/>
          </a:xfrm>
        </p:spPr>
      </p:pic>
    </p:spTree>
    <p:extLst>
      <p:ext uri="{BB962C8B-B14F-4D97-AF65-F5344CB8AC3E}">
        <p14:creationId xmlns:p14="http://schemas.microsoft.com/office/powerpoint/2010/main" val="3339875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C64F3825-BBC6-A040-8D92-A2CECB87D25C}"/>
              </a:ext>
            </a:extLst>
          </p:cNvPr>
          <p:cNvPicPr>
            <a:picLocks noChangeAspect="1"/>
          </p:cNvPicPr>
          <p:nvPr/>
        </p:nvPicPr>
        <p:blipFill>
          <a:blip r:embed="rId2"/>
          <a:stretch>
            <a:fillRect/>
          </a:stretch>
        </p:blipFill>
        <p:spPr>
          <a:xfrm>
            <a:off x="2749550" y="904876"/>
            <a:ext cx="5384800" cy="4127500"/>
          </a:xfrm>
          <a:prstGeom prst="rect">
            <a:avLst/>
          </a:prstGeom>
        </p:spPr>
      </p:pic>
    </p:spTree>
    <p:extLst>
      <p:ext uri="{BB962C8B-B14F-4D97-AF65-F5344CB8AC3E}">
        <p14:creationId xmlns:p14="http://schemas.microsoft.com/office/powerpoint/2010/main" val="856005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9CD30CBF-98DC-294B-B998-A25BB0D2B52E}"/>
              </a:ext>
            </a:extLst>
          </p:cNvPr>
          <p:cNvPicPr>
            <a:picLocks noChangeAspect="1"/>
          </p:cNvPicPr>
          <p:nvPr/>
        </p:nvPicPr>
        <p:blipFill>
          <a:blip r:embed="rId2"/>
          <a:stretch>
            <a:fillRect/>
          </a:stretch>
        </p:blipFill>
        <p:spPr>
          <a:xfrm>
            <a:off x="641350" y="2171700"/>
            <a:ext cx="10909300" cy="2514600"/>
          </a:xfrm>
          <a:prstGeom prst="rect">
            <a:avLst/>
          </a:prstGeom>
        </p:spPr>
      </p:pic>
    </p:spTree>
    <p:extLst>
      <p:ext uri="{BB962C8B-B14F-4D97-AF65-F5344CB8AC3E}">
        <p14:creationId xmlns:p14="http://schemas.microsoft.com/office/powerpoint/2010/main" val="4152912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A69DCDD7-8EE7-864A-A66B-14580B71E40A}"/>
              </a:ext>
            </a:extLst>
          </p:cNvPr>
          <p:cNvPicPr>
            <a:picLocks noChangeAspect="1"/>
          </p:cNvPicPr>
          <p:nvPr/>
        </p:nvPicPr>
        <p:blipFill>
          <a:blip r:embed="rId2"/>
          <a:stretch>
            <a:fillRect/>
          </a:stretch>
        </p:blipFill>
        <p:spPr>
          <a:xfrm>
            <a:off x="476250" y="1257300"/>
            <a:ext cx="11239500" cy="4343400"/>
          </a:xfrm>
          <a:prstGeom prst="rect">
            <a:avLst/>
          </a:prstGeom>
        </p:spPr>
      </p:pic>
    </p:spTree>
    <p:extLst>
      <p:ext uri="{BB962C8B-B14F-4D97-AF65-F5344CB8AC3E}">
        <p14:creationId xmlns:p14="http://schemas.microsoft.com/office/powerpoint/2010/main" val="2355433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Table&#10;&#10;Description automatically generated with low confidence">
            <a:extLst>
              <a:ext uri="{FF2B5EF4-FFF2-40B4-BE49-F238E27FC236}">
                <a16:creationId xmlns:a16="http://schemas.microsoft.com/office/drawing/2014/main" id="{81E84004-CC18-A845-A18B-71B8281B7EAD}"/>
              </a:ext>
            </a:extLst>
          </p:cNvPr>
          <p:cNvPicPr>
            <a:picLocks noGrp="1" noChangeAspect="1"/>
          </p:cNvPicPr>
          <p:nvPr>
            <p:ph idx="1"/>
          </p:nvPr>
        </p:nvPicPr>
        <p:blipFill>
          <a:blip r:embed="rId2"/>
          <a:stretch>
            <a:fillRect/>
          </a:stretch>
        </p:blipFill>
        <p:spPr>
          <a:xfrm>
            <a:off x="2206752" y="830547"/>
            <a:ext cx="7486922" cy="5196905"/>
          </a:xfrm>
        </p:spPr>
      </p:pic>
    </p:spTree>
    <p:extLst>
      <p:ext uri="{BB962C8B-B14F-4D97-AF65-F5344CB8AC3E}">
        <p14:creationId xmlns:p14="http://schemas.microsoft.com/office/powerpoint/2010/main" val="963998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9E5BFE06-0979-CB49-95BB-1BF36840EA73}"/>
              </a:ext>
            </a:extLst>
          </p:cNvPr>
          <p:cNvPicPr>
            <a:picLocks noGrp="1" noChangeAspect="1"/>
          </p:cNvPicPr>
          <p:nvPr>
            <p:ph idx="1"/>
          </p:nvPr>
        </p:nvPicPr>
        <p:blipFill>
          <a:blip r:embed="rId2"/>
          <a:stretch>
            <a:fillRect/>
          </a:stretch>
        </p:blipFill>
        <p:spPr>
          <a:xfrm>
            <a:off x="838200" y="2776536"/>
            <a:ext cx="10515600" cy="2449516"/>
          </a:xfrm>
        </p:spPr>
      </p:pic>
    </p:spTree>
    <p:extLst>
      <p:ext uri="{BB962C8B-B14F-4D97-AF65-F5344CB8AC3E}">
        <p14:creationId xmlns:p14="http://schemas.microsoft.com/office/powerpoint/2010/main" val="1706358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1F6B-A3D1-B348-9CDF-55CBD881D6DE}"/>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92BC15D3-54BA-6041-9146-7EC736F2A26D}"/>
              </a:ext>
            </a:extLst>
          </p:cNvPr>
          <p:cNvPicPr>
            <a:picLocks noGrp="1" noChangeAspect="1"/>
          </p:cNvPicPr>
          <p:nvPr>
            <p:ph idx="1"/>
          </p:nvPr>
        </p:nvPicPr>
        <p:blipFill>
          <a:blip r:embed="rId2"/>
          <a:stretch>
            <a:fillRect/>
          </a:stretch>
        </p:blipFill>
        <p:spPr>
          <a:xfrm>
            <a:off x="1199388" y="1690688"/>
            <a:ext cx="5257800" cy="4013200"/>
          </a:xfrm>
        </p:spPr>
      </p:pic>
    </p:spTree>
    <p:extLst>
      <p:ext uri="{BB962C8B-B14F-4D97-AF65-F5344CB8AC3E}">
        <p14:creationId xmlns:p14="http://schemas.microsoft.com/office/powerpoint/2010/main" val="158381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472F0-5295-8C49-82B2-23ABF99C67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975DAA-4653-A24D-9524-7F74994180C8}"/>
              </a:ext>
            </a:extLst>
          </p:cNvPr>
          <p:cNvSpPr>
            <a:spLocks noGrp="1"/>
          </p:cNvSpPr>
          <p:nvPr>
            <p:ph idx="1"/>
          </p:nvPr>
        </p:nvSpPr>
        <p:spPr/>
        <p:txBody>
          <a:bodyPr/>
          <a:lstStyle/>
          <a:p>
            <a:endParaRPr lang="en-US"/>
          </a:p>
        </p:txBody>
      </p:sp>
      <p:pic>
        <p:nvPicPr>
          <p:cNvPr id="4" name="Picture 3" descr="Text, letter&#10;&#10;Description automatically generated">
            <a:extLst>
              <a:ext uri="{FF2B5EF4-FFF2-40B4-BE49-F238E27FC236}">
                <a16:creationId xmlns:a16="http://schemas.microsoft.com/office/drawing/2014/main" id="{4AC0E62B-BA18-4F43-B883-31D679889372}"/>
              </a:ext>
            </a:extLst>
          </p:cNvPr>
          <p:cNvPicPr>
            <a:picLocks noChangeAspect="1"/>
          </p:cNvPicPr>
          <p:nvPr/>
        </p:nvPicPr>
        <p:blipFill>
          <a:blip r:embed="rId2"/>
          <a:stretch>
            <a:fillRect/>
          </a:stretch>
        </p:blipFill>
        <p:spPr>
          <a:xfrm>
            <a:off x="3087787" y="0"/>
            <a:ext cx="4041321" cy="6858000"/>
          </a:xfrm>
          <a:prstGeom prst="rect">
            <a:avLst/>
          </a:prstGeom>
        </p:spPr>
      </p:pic>
    </p:spTree>
    <p:extLst>
      <p:ext uri="{BB962C8B-B14F-4D97-AF65-F5344CB8AC3E}">
        <p14:creationId xmlns:p14="http://schemas.microsoft.com/office/powerpoint/2010/main" val="3995515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2EE8-411B-ED4A-B7DB-E62DAF354DEA}"/>
              </a:ext>
            </a:extLst>
          </p:cNvPr>
          <p:cNvSpPr>
            <a:spLocks noGrp="1"/>
          </p:cNvSpPr>
          <p:nvPr>
            <p:ph type="title"/>
          </p:nvPr>
        </p:nvSpPr>
        <p:spPr/>
        <p:txBody>
          <a:bodyPr/>
          <a:lstStyle/>
          <a:p>
            <a:r>
              <a:rPr lang="en-US" dirty="0"/>
              <a:t>Synthesis</a:t>
            </a:r>
          </a:p>
        </p:txBody>
      </p:sp>
      <p:sp>
        <p:nvSpPr>
          <p:cNvPr id="3" name="Content Placeholder 2">
            <a:extLst>
              <a:ext uri="{FF2B5EF4-FFF2-40B4-BE49-F238E27FC236}">
                <a16:creationId xmlns:a16="http://schemas.microsoft.com/office/drawing/2014/main" id="{E2AF635F-CE4E-B444-9088-FC93F8237EAE}"/>
              </a:ext>
            </a:extLst>
          </p:cNvPr>
          <p:cNvSpPr>
            <a:spLocks noGrp="1"/>
          </p:cNvSpPr>
          <p:nvPr>
            <p:ph idx="1"/>
          </p:nvPr>
        </p:nvSpPr>
        <p:spPr/>
        <p:txBody>
          <a:bodyPr/>
          <a:lstStyle/>
          <a:p>
            <a:pPr marL="0" indent="0">
              <a:buNone/>
            </a:pPr>
            <a:r>
              <a:rPr lang="en-US" dirty="0"/>
              <a:t>Really interesting paper. I’ve never thought about interpolating between two sentences before, and I’m really impressed at the results they showed. The authors propose that this could be a tool for imputation, but I think it would be a really cool tool for data augmentation. Data imbalance is a big problem for </a:t>
            </a:r>
            <a:r>
              <a:rPr lang="en-US" dirty="0" err="1"/>
              <a:t>nlp</a:t>
            </a:r>
            <a:r>
              <a:rPr lang="en-US" dirty="0"/>
              <a:t> modeling, I’d love to try this on, for example, a set of fake news tweets and see if the augmentations make sense.</a:t>
            </a:r>
          </a:p>
        </p:txBody>
      </p:sp>
    </p:spTree>
    <p:extLst>
      <p:ext uri="{BB962C8B-B14F-4D97-AF65-F5344CB8AC3E}">
        <p14:creationId xmlns:p14="http://schemas.microsoft.com/office/powerpoint/2010/main" val="814355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D4A6-7CEA-2C4F-9CEA-39C2CD31F389}"/>
              </a:ext>
            </a:extLst>
          </p:cNvPr>
          <p:cNvSpPr>
            <a:spLocks noGrp="1"/>
          </p:cNvSpPr>
          <p:nvPr>
            <p:ph type="title"/>
          </p:nvPr>
        </p:nvSpPr>
        <p:spPr/>
        <p:txBody>
          <a:bodyPr/>
          <a:lstStyle/>
          <a:p>
            <a:endParaRPr lang="en-US"/>
          </a:p>
        </p:txBody>
      </p:sp>
      <p:pic>
        <p:nvPicPr>
          <p:cNvPr id="5" name="Content Placeholder 4" descr="Text&#10;&#10;Description automatically generated with medium confidence">
            <a:extLst>
              <a:ext uri="{FF2B5EF4-FFF2-40B4-BE49-F238E27FC236}">
                <a16:creationId xmlns:a16="http://schemas.microsoft.com/office/drawing/2014/main" id="{88EB4718-5F17-2346-A16B-A76A770829E8}"/>
              </a:ext>
            </a:extLst>
          </p:cNvPr>
          <p:cNvPicPr>
            <a:picLocks noGrp="1" noChangeAspect="1"/>
          </p:cNvPicPr>
          <p:nvPr>
            <p:ph idx="1"/>
          </p:nvPr>
        </p:nvPicPr>
        <p:blipFill>
          <a:blip r:embed="rId2"/>
          <a:stretch>
            <a:fillRect/>
          </a:stretch>
        </p:blipFill>
        <p:spPr>
          <a:xfrm>
            <a:off x="1949450" y="2216944"/>
            <a:ext cx="8293100" cy="3568700"/>
          </a:xfrm>
        </p:spPr>
      </p:pic>
    </p:spTree>
    <p:extLst>
      <p:ext uri="{BB962C8B-B14F-4D97-AF65-F5344CB8AC3E}">
        <p14:creationId xmlns:p14="http://schemas.microsoft.com/office/powerpoint/2010/main" val="4256619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with medium confidence">
            <a:extLst>
              <a:ext uri="{FF2B5EF4-FFF2-40B4-BE49-F238E27FC236}">
                <a16:creationId xmlns:a16="http://schemas.microsoft.com/office/drawing/2014/main" id="{12B4B8EE-1B63-1644-98F5-501067F1EC61}"/>
              </a:ext>
            </a:extLst>
          </p:cNvPr>
          <p:cNvPicPr>
            <a:picLocks noGrp="1" noChangeAspect="1"/>
          </p:cNvPicPr>
          <p:nvPr>
            <p:ph idx="1"/>
          </p:nvPr>
        </p:nvPicPr>
        <p:blipFill>
          <a:blip r:embed="rId2"/>
          <a:stretch>
            <a:fillRect/>
          </a:stretch>
        </p:blipFill>
        <p:spPr>
          <a:xfrm>
            <a:off x="877824" y="1198150"/>
            <a:ext cx="10436351" cy="3751802"/>
          </a:xfrm>
        </p:spPr>
      </p:pic>
    </p:spTree>
    <p:extLst>
      <p:ext uri="{BB962C8B-B14F-4D97-AF65-F5344CB8AC3E}">
        <p14:creationId xmlns:p14="http://schemas.microsoft.com/office/powerpoint/2010/main" val="3031304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60DE-D833-EA4A-8540-2D554ED28289}"/>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718E9BFE-3ED6-C74B-8968-B5119C2216B5}"/>
              </a:ext>
            </a:extLst>
          </p:cNvPr>
          <p:cNvPicPr>
            <a:picLocks noGrp="1" noChangeAspect="1"/>
          </p:cNvPicPr>
          <p:nvPr>
            <p:ph idx="1"/>
          </p:nvPr>
        </p:nvPicPr>
        <p:blipFill>
          <a:blip r:embed="rId2"/>
          <a:stretch>
            <a:fillRect/>
          </a:stretch>
        </p:blipFill>
        <p:spPr>
          <a:xfrm>
            <a:off x="1024128" y="1766888"/>
            <a:ext cx="3741906" cy="4351338"/>
          </a:xfrm>
        </p:spPr>
      </p:pic>
      <p:pic>
        <p:nvPicPr>
          <p:cNvPr id="6" name="Content Placeholder 4" descr="Text&#10;&#10;Description automatically generated">
            <a:extLst>
              <a:ext uri="{FF2B5EF4-FFF2-40B4-BE49-F238E27FC236}">
                <a16:creationId xmlns:a16="http://schemas.microsoft.com/office/drawing/2014/main" id="{6FBF9C55-B0D6-4842-8952-3FB0CD6DD77B}"/>
              </a:ext>
            </a:extLst>
          </p:cNvPr>
          <p:cNvPicPr>
            <a:picLocks noChangeAspect="1"/>
          </p:cNvPicPr>
          <p:nvPr/>
        </p:nvPicPr>
        <p:blipFill>
          <a:blip r:embed="rId3"/>
          <a:stretch>
            <a:fillRect/>
          </a:stretch>
        </p:blipFill>
        <p:spPr>
          <a:xfrm>
            <a:off x="4881373" y="2570702"/>
            <a:ext cx="3937000" cy="1955800"/>
          </a:xfrm>
          <a:prstGeom prst="rect">
            <a:avLst/>
          </a:prstGeom>
        </p:spPr>
      </p:pic>
    </p:spTree>
    <p:extLst>
      <p:ext uri="{BB962C8B-B14F-4D97-AF65-F5344CB8AC3E}">
        <p14:creationId xmlns:p14="http://schemas.microsoft.com/office/powerpoint/2010/main" val="3842960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0BFCC-FFD8-2C49-8329-9708D8AB10CF}"/>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0FF0C3F6-F740-1940-8D9A-499D3C23C9E8}"/>
              </a:ext>
            </a:extLst>
          </p:cNvPr>
          <p:cNvPicPr>
            <a:picLocks noGrp="1" noChangeAspect="1"/>
          </p:cNvPicPr>
          <p:nvPr>
            <p:ph idx="1"/>
          </p:nvPr>
        </p:nvPicPr>
        <p:blipFill>
          <a:blip r:embed="rId2"/>
          <a:stretch>
            <a:fillRect/>
          </a:stretch>
        </p:blipFill>
        <p:spPr>
          <a:xfrm>
            <a:off x="1496822" y="1619250"/>
            <a:ext cx="3492500" cy="3873500"/>
          </a:xfrm>
        </p:spPr>
      </p:pic>
      <p:pic>
        <p:nvPicPr>
          <p:cNvPr id="7" name="Picture 6" descr="Text&#10;&#10;Description automatically generated">
            <a:extLst>
              <a:ext uri="{FF2B5EF4-FFF2-40B4-BE49-F238E27FC236}">
                <a16:creationId xmlns:a16="http://schemas.microsoft.com/office/drawing/2014/main" id="{FADCC1B1-B4C5-CF40-B5F3-AD6B8E2F75F6}"/>
              </a:ext>
            </a:extLst>
          </p:cNvPr>
          <p:cNvPicPr>
            <a:picLocks noChangeAspect="1"/>
          </p:cNvPicPr>
          <p:nvPr/>
        </p:nvPicPr>
        <p:blipFill>
          <a:blip r:embed="rId3"/>
          <a:stretch>
            <a:fillRect/>
          </a:stretch>
        </p:blipFill>
        <p:spPr>
          <a:xfrm>
            <a:off x="7067296" y="1619250"/>
            <a:ext cx="3251200" cy="3619500"/>
          </a:xfrm>
          <a:prstGeom prst="rect">
            <a:avLst/>
          </a:prstGeom>
        </p:spPr>
      </p:pic>
    </p:spTree>
    <p:extLst>
      <p:ext uri="{BB962C8B-B14F-4D97-AF65-F5344CB8AC3E}">
        <p14:creationId xmlns:p14="http://schemas.microsoft.com/office/powerpoint/2010/main" val="2631527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 letter&#10;&#10;Description automatically generated">
            <a:extLst>
              <a:ext uri="{FF2B5EF4-FFF2-40B4-BE49-F238E27FC236}">
                <a16:creationId xmlns:a16="http://schemas.microsoft.com/office/drawing/2014/main" id="{8218FDE9-0A93-3B49-A2F8-00B0D57D56E0}"/>
              </a:ext>
            </a:extLst>
          </p:cNvPr>
          <p:cNvPicPr>
            <a:picLocks noChangeAspect="1"/>
          </p:cNvPicPr>
          <p:nvPr/>
        </p:nvPicPr>
        <p:blipFill>
          <a:blip r:embed="rId2"/>
          <a:stretch>
            <a:fillRect/>
          </a:stretch>
        </p:blipFill>
        <p:spPr>
          <a:xfrm>
            <a:off x="350012" y="845026"/>
            <a:ext cx="4051300" cy="4851400"/>
          </a:xfrm>
          <a:prstGeom prst="rect">
            <a:avLst/>
          </a:prstGeom>
        </p:spPr>
      </p:pic>
      <p:pic>
        <p:nvPicPr>
          <p:cNvPr id="11" name="Picture 10" descr="Text, letter&#10;&#10;Description automatically generated">
            <a:extLst>
              <a:ext uri="{FF2B5EF4-FFF2-40B4-BE49-F238E27FC236}">
                <a16:creationId xmlns:a16="http://schemas.microsoft.com/office/drawing/2014/main" id="{B33396A6-A592-0F45-9A4D-DFA0319683BA}"/>
              </a:ext>
            </a:extLst>
          </p:cNvPr>
          <p:cNvPicPr>
            <a:picLocks noChangeAspect="1"/>
          </p:cNvPicPr>
          <p:nvPr/>
        </p:nvPicPr>
        <p:blipFill>
          <a:blip r:embed="rId3"/>
          <a:stretch>
            <a:fillRect/>
          </a:stretch>
        </p:blipFill>
        <p:spPr>
          <a:xfrm>
            <a:off x="5650740" y="305276"/>
            <a:ext cx="4279900" cy="5930900"/>
          </a:xfrm>
          <a:prstGeom prst="rect">
            <a:avLst/>
          </a:prstGeom>
        </p:spPr>
      </p:pic>
    </p:spTree>
    <p:extLst>
      <p:ext uri="{BB962C8B-B14F-4D97-AF65-F5344CB8AC3E}">
        <p14:creationId xmlns:p14="http://schemas.microsoft.com/office/powerpoint/2010/main" val="721597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1CDE7-8282-C748-B30B-2C684500E9AF}"/>
              </a:ext>
            </a:extLst>
          </p:cNvPr>
          <p:cNvSpPr>
            <a:spLocks noGrp="1"/>
          </p:cNvSpPr>
          <p:nvPr>
            <p:ph type="title"/>
          </p:nvPr>
        </p:nvSpPr>
        <p:spPr/>
        <p:txBody>
          <a:bodyPr/>
          <a:lstStyle/>
          <a:p>
            <a:endParaRPr lang="en-US"/>
          </a:p>
        </p:txBody>
      </p:sp>
      <p:pic>
        <p:nvPicPr>
          <p:cNvPr id="5" name="Content Placeholder 4" descr="Text, letter&#10;&#10;Description automatically generated">
            <a:extLst>
              <a:ext uri="{FF2B5EF4-FFF2-40B4-BE49-F238E27FC236}">
                <a16:creationId xmlns:a16="http://schemas.microsoft.com/office/drawing/2014/main" id="{6DA84B65-879B-AA4D-ABE9-A319AE769EC3}"/>
              </a:ext>
            </a:extLst>
          </p:cNvPr>
          <p:cNvPicPr>
            <a:picLocks noGrp="1" noChangeAspect="1"/>
          </p:cNvPicPr>
          <p:nvPr>
            <p:ph idx="1"/>
          </p:nvPr>
        </p:nvPicPr>
        <p:blipFill>
          <a:blip r:embed="rId2"/>
          <a:stretch>
            <a:fillRect/>
          </a:stretch>
        </p:blipFill>
        <p:spPr>
          <a:xfrm>
            <a:off x="1299940" y="1570323"/>
            <a:ext cx="3008440" cy="4351338"/>
          </a:xfrm>
        </p:spPr>
      </p:pic>
    </p:spTree>
    <p:extLst>
      <p:ext uri="{BB962C8B-B14F-4D97-AF65-F5344CB8AC3E}">
        <p14:creationId xmlns:p14="http://schemas.microsoft.com/office/powerpoint/2010/main" val="654383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receipt&#10;&#10;Description automatically generated">
            <a:extLst>
              <a:ext uri="{FF2B5EF4-FFF2-40B4-BE49-F238E27FC236}">
                <a16:creationId xmlns:a16="http://schemas.microsoft.com/office/drawing/2014/main" id="{52E8FD13-1B7E-B844-ADE0-723C73F60EA4}"/>
              </a:ext>
            </a:extLst>
          </p:cNvPr>
          <p:cNvPicPr>
            <a:picLocks noChangeAspect="1"/>
          </p:cNvPicPr>
          <p:nvPr/>
        </p:nvPicPr>
        <p:blipFill>
          <a:blip r:embed="rId2"/>
          <a:stretch>
            <a:fillRect/>
          </a:stretch>
        </p:blipFill>
        <p:spPr>
          <a:xfrm>
            <a:off x="2680216" y="0"/>
            <a:ext cx="5368528" cy="6858000"/>
          </a:xfrm>
          <a:prstGeom prst="rect">
            <a:avLst/>
          </a:prstGeom>
        </p:spPr>
      </p:pic>
    </p:spTree>
    <p:extLst>
      <p:ext uri="{BB962C8B-B14F-4D97-AF65-F5344CB8AC3E}">
        <p14:creationId xmlns:p14="http://schemas.microsoft.com/office/powerpoint/2010/main" val="3759237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6F6376EF-600A-C447-9CE6-DD2E1D9D918B}"/>
              </a:ext>
            </a:extLst>
          </p:cNvPr>
          <p:cNvPicPr>
            <a:picLocks noChangeAspect="1"/>
          </p:cNvPicPr>
          <p:nvPr/>
        </p:nvPicPr>
        <p:blipFill>
          <a:blip r:embed="rId2"/>
          <a:stretch>
            <a:fillRect/>
          </a:stretch>
        </p:blipFill>
        <p:spPr>
          <a:xfrm>
            <a:off x="489204" y="707898"/>
            <a:ext cx="4191000" cy="3771900"/>
          </a:xfrm>
          <a:prstGeom prst="rect">
            <a:avLst/>
          </a:prstGeom>
        </p:spPr>
      </p:pic>
    </p:spTree>
    <p:extLst>
      <p:ext uri="{BB962C8B-B14F-4D97-AF65-F5344CB8AC3E}">
        <p14:creationId xmlns:p14="http://schemas.microsoft.com/office/powerpoint/2010/main" val="1742644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85DE5-A802-2A4B-B3FA-71FEBD039F12}"/>
              </a:ext>
            </a:extLst>
          </p:cNvPr>
          <p:cNvSpPr>
            <a:spLocks noGrp="1"/>
          </p:cNvSpPr>
          <p:nvPr>
            <p:ph type="title"/>
          </p:nvPr>
        </p:nvSpPr>
        <p:spPr/>
        <p:txBody>
          <a:bodyPr/>
          <a:lstStyle/>
          <a:p>
            <a:endParaRPr lang="en-US"/>
          </a:p>
        </p:txBody>
      </p:sp>
      <p:pic>
        <p:nvPicPr>
          <p:cNvPr id="5" name="Content Placeholder 4" descr="Chart, waterfall chart&#10;&#10;Description automatically generated">
            <a:extLst>
              <a:ext uri="{FF2B5EF4-FFF2-40B4-BE49-F238E27FC236}">
                <a16:creationId xmlns:a16="http://schemas.microsoft.com/office/drawing/2014/main" id="{CA9F8A79-9287-CE4C-966B-EA09D914FDF4}"/>
              </a:ext>
            </a:extLst>
          </p:cNvPr>
          <p:cNvPicPr>
            <a:picLocks noGrp="1" noChangeAspect="1"/>
          </p:cNvPicPr>
          <p:nvPr>
            <p:ph idx="1"/>
          </p:nvPr>
        </p:nvPicPr>
        <p:blipFill>
          <a:blip r:embed="rId2"/>
          <a:stretch>
            <a:fillRect/>
          </a:stretch>
        </p:blipFill>
        <p:spPr>
          <a:xfrm>
            <a:off x="0" y="365125"/>
            <a:ext cx="7782384" cy="5952241"/>
          </a:xfrm>
        </p:spPr>
      </p:pic>
    </p:spTree>
    <p:extLst>
      <p:ext uri="{BB962C8B-B14F-4D97-AF65-F5344CB8AC3E}">
        <p14:creationId xmlns:p14="http://schemas.microsoft.com/office/powerpoint/2010/main" val="4041951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4DFFB-8E21-5E4B-95B3-C389B4C98BDB}"/>
              </a:ext>
            </a:extLst>
          </p:cNvPr>
          <p:cNvSpPr>
            <a:spLocks noGrp="1"/>
          </p:cNvSpPr>
          <p:nvPr>
            <p:ph type="title"/>
          </p:nvPr>
        </p:nvSpPr>
        <p:spPr/>
        <p:txBody>
          <a:bodyPr/>
          <a:lstStyle/>
          <a:p>
            <a:r>
              <a:rPr lang="en-US" dirty="0"/>
              <a:t>Synthesis</a:t>
            </a:r>
          </a:p>
        </p:txBody>
      </p:sp>
      <p:sp>
        <p:nvSpPr>
          <p:cNvPr id="3" name="Content Placeholder 2">
            <a:extLst>
              <a:ext uri="{FF2B5EF4-FFF2-40B4-BE49-F238E27FC236}">
                <a16:creationId xmlns:a16="http://schemas.microsoft.com/office/drawing/2014/main" id="{7DFD1CED-36C7-C24F-AA69-37CEC3A6CBA1}"/>
              </a:ext>
            </a:extLst>
          </p:cNvPr>
          <p:cNvSpPr>
            <a:spLocks noGrp="1"/>
          </p:cNvSpPr>
          <p:nvPr>
            <p:ph idx="1"/>
          </p:nvPr>
        </p:nvSpPr>
        <p:spPr/>
        <p:txBody>
          <a:bodyPr/>
          <a:lstStyle/>
          <a:p>
            <a:pPr marL="0" indent="0">
              <a:buNone/>
            </a:pPr>
            <a:r>
              <a:rPr lang="en-US" dirty="0"/>
              <a:t>I’m not entirely sure what to think of this paper. 30-40% correlation seems fairly low. It’s an interesting line of research. I think it would be interesting to see examples where the model misclassified. I do like that this approach allows for “apples-to-apples” comparisons. The same fine-tuned </a:t>
            </a:r>
            <a:r>
              <a:rPr lang="en-US" dirty="0" err="1"/>
              <a:t>bert</a:t>
            </a:r>
            <a:r>
              <a:rPr lang="en-US" dirty="0"/>
              <a:t> models could evaluate many different dialogue systems given a set of prompts. However, it’s not clear to me that this is the best reward function- GLUE’s domain is limited in some ways. For example, grammatical mistakes made by foreign speakers might not be the same types of mistakes made by a dialogue system.</a:t>
            </a:r>
          </a:p>
        </p:txBody>
      </p:sp>
    </p:spTree>
    <p:extLst>
      <p:ext uri="{BB962C8B-B14F-4D97-AF65-F5344CB8AC3E}">
        <p14:creationId xmlns:p14="http://schemas.microsoft.com/office/powerpoint/2010/main" val="1309651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5B254-8F99-934F-9635-A7C800B673E1}"/>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0378F5E0-FB6D-7742-AE90-D19A52A2AC19}"/>
              </a:ext>
            </a:extLst>
          </p:cNvPr>
          <p:cNvPicPr>
            <a:picLocks noGrp="1" noChangeAspect="1"/>
          </p:cNvPicPr>
          <p:nvPr>
            <p:ph idx="1"/>
          </p:nvPr>
        </p:nvPicPr>
        <p:blipFill>
          <a:blip r:embed="rId2"/>
          <a:stretch>
            <a:fillRect/>
          </a:stretch>
        </p:blipFill>
        <p:spPr>
          <a:xfrm>
            <a:off x="4422711" y="0"/>
            <a:ext cx="4049776" cy="6694754"/>
          </a:xfrm>
        </p:spPr>
      </p:pic>
    </p:spTree>
    <p:extLst>
      <p:ext uri="{BB962C8B-B14F-4D97-AF65-F5344CB8AC3E}">
        <p14:creationId xmlns:p14="http://schemas.microsoft.com/office/powerpoint/2010/main" val="3974813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62D4A-67F1-0A4C-9F1A-4B8EB3130C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3B2E20-8AAA-8141-9D03-4EE3519B65DF}"/>
              </a:ext>
            </a:extLst>
          </p:cNvPr>
          <p:cNvSpPr>
            <a:spLocks noGrp="1"/>
          </p:cNvSpPr>
          <p:nvPr>
            <p:ph idx="1"/>
          </p:nvPr>
        </p:nvSpPr>
        <p:spPr/>
        <p:txBody>
          <a:bodyPr/>
          <a:lstStyle/>
          <a:p>
            <a:endParaRPr lang="en-US" dirty="0"/>
          </a:p>
        </p:txBody>
      </p:sp>
      <p:pic>
        <p:nvPicPr>
          <p:cNvPr id="1026" name="Picture 2" descr="Variational Autoencoders are Beautiful | Blogs">
            <a:extLst>
              <a:ext uri="{FF2B5EF4-FFF2-40B4-BE49-F238E27FC236}">
                <a16:creationId xmlns:a16="http://schemas.microsoft.com/office/drawing/2014/main" id="{50CB7385-62D0-5C4A-9F12-E6BCB838C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225" y="478520"/>
            <a:ext cx="9291638" cy="6014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999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5DD368AC-327D-2842-A352-7256C64020CA}"/>
              </a:ext>
            </a:extLst>
          </p:cNvPr>
          <p:cNvPicPr>
            <a:picLocks noGrp="1" noChangeAspect="1"/>
          </p:cNvPicPr>
          <p:nvPr>
            <p:ph idx="1"/>
          </p:nvPr>
        </p:nvPicPr>
        <p:blipFill>
          <a:blip r:embed="rId2"/>
          <a:stretch>
            <a:fillRect/>
          </a:stretch>
        </p:blipFill>
        <p:spPr>
          <a:xfrm>
            <a:off x="1020763" y="1279943"/>
            <a:ext cx="5780088" cy="4069513"/>
          </a:xfrm>
        </p:spPr>
      </p:pic>
    </p:spTree>
    <p:extLst>
      <p:ext uri="{BB962C8B-B14F-4D97-AF65-F5344CB8AC3E}">
        <p14:creationId xmlns:p14="http://schemas.microsoft.com/office/powerpoint/2010/main" val="421550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5FBDF-D0E2-3043-AAB4-F833E8A6FFCA}"/>
              </a:ext>
            </a:extLst>
          </p:cNvPr>
          <p:cNvSpPr>
            <a:spLocks noGrp="1"/>
          </p:cNvSpPr>
          <p:nvPr>
            <p:ph type="title"/>
          </p:nvPr>
        </p:nvSpPr>
        <p:spPr/>
        <p:txBody>
          <a:bodyPr/>
          <a:lstStyle/>
          <a:p>
            <a:endParaRPr lang="en-US"/>
          </a:p>
        </p:txBody>
      </p:sp>
      <p:pic>
        <p:nvPicPr>
          <p:cNvPr id="5" name="Content Placeholder 4" descr="Text&#10;&#10;Description automatically generated with medium confidence">
            <a:extLst>
              <a:ext uri="{FF2B5EF4-FFF2-40B4-BE49-F238E27FC236}">
                <a16:creationId xmlns:a16="http://schemas.microsoft.com/office/drawing/2014/main" id="{CE69DBFF-54B1-B84A-AB39-A823FAA4F3FE}"/>
              </a:ext>
            </a:extLst>
          </p:cNvPr>
          <p:cNvPicPr>
            <a:picLocks noGrp="1" noChangeAspect="1"/>
          </p:cNvPicPr>
          <p:nvPr>
            <p:ph idx="1"/>
          </p:nvPr>
        </p:nvPicPr>
        <p:blipFill>
          <a:blip r:embed="rId2"/>
          <a:stretch>
            <a:fillRect/>
          </a:stretch>
        </p:blipFill>
        <p:spPr>
          <a:xfrm>
            <a:off x="635000" y="2201069"/>
            <a:ext cx="5461000" cy="2857500"/>
          </a:xfrm>
        </p:spPr>
      </p:pic>
      <p:pic>
        <p:nvPicPr>
          <p:cNvPr id="7" name="Picture 6" descr="Text&#10;&#10;Description automatically generated">
            <a:extLst>
              <a:ext uri="{FF2B5EF4-FFF2-40B4-BE49-F238E27FC236}">
                <a16:creationId xmlns:a16="http://schemas.microsoft.com/office/drawing/2014/main" id="{7F341A8D-C289-8A4B-A736-4F4245B53D39}"/>
              </a:ext>
            </a:extLst>
          </p:cNvPr>
          <p:cNvPicPr>
            <a:picLocks noChangeAspect="1"/>
          </p:cNvPicPr>
          <p:nvPr/>
        </p:nvPicPr>
        <p:blipFill>
          <a:blip r:embed="rId3"/>
          <a:stretch>
            <a:fillRect/>
          </a:stretch>
        </p:blipFill>
        <p:spPr>
          <a:xfrm>
            <a:off x="6096000" y="1695450"/>
            <a:ext cx="5257800" cy="3467100"/>
          </a:xfrm>
          <a:prstGeom prst="rect">
            <a:avLst/>
          </a:prstGeom>
        </p:spPr>
      </p:pic>
    </p:spTree>
    <p:extLst>
      <p:ext uri="{BB962C8B-B14F-4D97-AF65-F5344CB8AC3E}">
        <p14:creationId xmlns:p14="http://schemas.microsoft.com/office/powerpoint/2010/main" val="247463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DF34-7844-0D4A-8526-BD5F59BB6D5E}"/>
              </a:ext>
            </a:extLst>
          </p:cNvPr>
          <p:cNvSpPr>
            <a:spLocks noGrp="1"/>
          </p:cNvSpPr>
          <p:nvPr>
            <p:ph type="title"/>
          </p:nvPr>
        </p:nvSpPr>
        <p:spPr/>
        <p:txBody>
          <a:bodyPr/>
          <a:lstStyle/>
          <a:p>
            <a:endParaRPr lang="en-US"/>
          </a:p>
        </p:txBody>
      </p:sp>
      <p:pic>
        <p:nvPicPr>
          <p:cNvPr id="5" name="Content Placeholder 4" descr="A close-up of a document&#10;&#10;Description automatically generated with medium confidence">
            <a:extLst>
              <a:ext uri="{FF2B5EF4-FFF2-40B4-BE49-F238E27FC236}">
                <a16:creationId xmlns:a16="http://schemas.microsoft.com/office/drawing/2014/main" id="{8A2E7BAB-25F6-F643-89D2-D164118EB100}"/>
              </a:ext>
            </a:extLst>
          </p:cNvPr>
          <p:cNvPicPr>
            <a:picLocks noGrp="1" noChangeAspect="1"/>
          </p:cNvPicPr>
          <p:nvPr>
            <p:ph idx="1"/>
          </p:nvPr>
        </p:nvPicPr>
        <p:blipFill>
          <a:blip r:embed="rId2"/>
          <a:stretch>
            <a:fillRect/>
          </a:stretch>
        </p:blipFill>
        <p:spPr>
          <a:xfrm>
            <a:off x="1251154" y="1690688"/>
            <a:ext cx="3288892" cy="4351338"/>
          </a:xfrm>
        </p:spPr>
      </p:pic>
      <p:pic>
        <p:nvPicPr>
          <p:cNvPr id="9" name="Picture 8" descr="Diagram, schematic&#10;&#10;Description automatically generated">
            <a:extLst>
              <a:ext uri="{FF2B5EF4-FFF2-40B4-BE49-F238E27FC236}">
                <a16:creationId xmlns:a16="http://schemas.microsoft.com/office/drawing/2014/main" id="{B38D1F66-0DA6-BE41-9BA4-7E6EFECA86CB}"/>
              </a:ext>
            </a:extLst>
          </p:cNvPr>
          <p:cNvPicPr>
            <a:picLocks noChangeAspect="1"/>
          </p:cNvPicPr>
          <p:nvPr/>
        </p:nvPicPr>
        <p:blipFill>
          <a:blip r:embed="rId3"/>
          <a:stretch>
            <a:fillRect/>
          </a:stretch>
        </p:blipFill>
        <p:spPr>
          <a:xfrm>
            <a:off x="5479846" y="1524000"/>
            <a:ext cx="5461000" cy="3810000"/>
          </a:xfrm>
          <a:prstGeom prst="rect">
            <a:avLst/>
          </a:prstGeom>
        </p:spPr>
      </p:pic>
    </p:spTree>
    <p:extLst>
      <p:ext uri="{BB962C8B-B14F-4D97-AF65-F5344CB8AC3E}">
        <p14:creationId xmlns:p14="http://schemas.microsoft.com/office/powerpoint/2010/main" val="3851897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D35B7-3CBF-6D46-9793-A3CFA1BEF961}"/>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with low confidence">
            <a:extLst>
              <a:ext uri="{FF2B5EF4-FFF2-40B4-BE49-F238E27FC236}">
                <a16:creationId xmlns:a16="http://schemas.microsoft.com/office/drawing/2014/main" id="{12E2B407-B6A7-824D-832F-44C633DF2301}"/>
              </a:ext>
            </a:extLst>
          </p:cNvPr>
          <p:cNvPicPr>
            <a:picLocks noGrp="1" noChangeAspect="1"/>
          </p:cNvPicPr>
          <p:nvPr>
            <p:ph idx="1"/>
          </p:nvPr>
        </p:nvPicPr>
        <p:blipFill>
          <a:blip r:embed="rId2"/>
          <a:stretch>
            <a:fillRect/>
          </a:stretch>
        </p:blipFill>
        <p:spPr>
          <a:xfrm>
            <a:off x="515480" y="1253331"/>
            <a:ext cx="5103139" cy="4351338"/>
          </a:xfrm>
        </p:spPr>
      </p:pic>
      <p:pic>
        <p:nvPicPr>
          <p:cNvPr id="6" name="Content Placeholder 4" descr="A close-up of a document&#10;&#10;Description automatically generated with medium confidence">
            <a:extLst>
              <a:ext uri="{FF2B5EF4-FFF2-40B4-BE49-F238E27FC236}">
                <a16:creationId xmlns:a16="http://schemas.microsoft.com/office/drawing/2014/main" id="{AD8B652E-D06F-2744-9DE7-2D8A9E2ECD10}"/>
              </a:ext>
            </a:extLst>
          </p:cNvPr>
          <p:cNvPicPr>
            <a:picLocks noChangeAspect="1"/>
          </p:cNvPicPr>
          <p:nvPr/>
        </p:nvPicPr>
        <p:blipFill>
          <a:blip r:embed="rId3"/>
          <a:stretch>
            <a:fillRect/>
          </a:stretch>
        </p:blipFill>
        <p:spPr>
          <a:xfrm>
            <a:off x="6096000" y="431041"/>
            <a:ext cx="4474464" cy="6038801"/>
          </a:xfrm>
          <a:prstGeom prst="rect">
            <a:avLst/>
          </a:prstGeom>
        </p:spPr>
      </p:pic>
    </p:spTree>
    <p:extLst>
      <p:ext uri="{BB962C8B-B14F-4D97-AF65-F5344CB8AC3E}">
        <p14:creationId xmlns:p14="http://schemas.microsoft.com/office/powerpoint/2010/main" val="1205867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A1DB2ACE-4DB3-314D-BBEB-C30EA9787B86}"/>
              </a:ext>
            </a:extLst>
          </p:cNvPr>
          <p:cNvPicPr>
            <a:picLocks noChangeAspect="1"/>
          </p:cNvPicPr>
          <p:nvPr/>
        </p:nvPicPr>
        <p:blipFill>
          <a:blip r:embed="rId2"/>
          <a:stretch>
            <a:fillRect/>
          </a:stretch>
        </p:blipFill>
        <p:spPr>
          <a:xfrm>
            <a:off x="541020" y="1238250"/>
            <a:ext cx="5448300" cy="4381500"/>
          </a:xfrm>
          <a:prstGeom prst="rect">
            <a:avLst/>
          </a:prstGeom>
        </p:spPr>
      </p:pic>
    </p:spTree>
    <p:extLst>
      <p:ext uri="{BB962C8B-B14F-4D97-AF65-F5344CB8AC3E}">
        <p14:creationId xmlns:p14="http://schemas.microsoft.com/office/powerpoint/2010/main" val="1962517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2572</TotalTime>
  <Words>320</Words>
  <Application>Microsoft Macintosh PowerPoint</Application>
  <PresentationFormat>Widescreen</PresentationFormat>
  <Paragraphs>6</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Synthesis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Synthesis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Background</dc:title>
  <dc:creator>Williams, Evan</dc:creator>
  <cp:lastModifiedBy>Williams, Evan</cp:lastModifiedBy>
  <cp:revision>2</cp:revision>
  <dcterms:created xsi:type="dcterms:W3CDTF">2021-11-16T01:11:14Z</dcterms:created>
  <dcterms:modified xsi:type="dcterms:W3CDTF">2021-11-17T20:04:10Z</dcterms:modified>
</cp:coreProperties>
</file>